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70" r:id="rId6"/>
    <p:sldId id="271" r:id="rId7"/>
    <p:sldId id="272" r:id="rId8"/>
    <p:sldId id="274" r:id="rId9"/>
    <p:sldId id="275" r:id="rId10"/>
    <p:sldId id="276" r:id="rId11"/>
    <p:sldId id="282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6BC0FE-6740-4196-A517-CCEE3C3A84EE}" type="datetimeFigureOut">
              <a:rPr lang="zh-HK" altLang="en-US" smtClean="0"/>
              <a:t>30/5/2017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152F2A-F41F-435D-9713-44DB133285A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 Question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7-6-2017</a:t>
            </a:r>
          </a:p>
          <a:p>
            <a:r>
              <a:rPr lang="en-US" altLang="zh-HK" dirty="0" smtClean="0"/>
              <a:t>YCH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658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a/ What is the x ray finding and diagnosis ?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b/ What is the associated injury ?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c/ How would you manage the patient? </a:t>
            </a:r>
          </a:p>
          <a:p>
            <a:pPr marL="457200" lvl="1" indent="0">
              <a:buNone/>
            </a:pPr>
            <a:endParaRPr lang="en-US" altLang="zh-HK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7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56/F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sudden </a:t>
            </a:r>
            <a:r>
              <a:rPr lang="en-US" altLang="zh-HK" dirty="0"/>
              <a:t>onset floater and flashing of right eye </a:t>
            </a:r>
            <a:endParaRPr lang="en-US" altLang="zh-HK" dirty="0" smtClean="0"/>
          </a:p>
          <a:p>
            <a:endParaRPr lang="en-US" altLang="zh-HK" dirty="0"/>
          </a:p>
          <a:p>
            <a:r>
              <a:rPr lang="en-US" altLang="zh-HK" dirty="0" smtClean="0"/>
              <a:t>Bedside </a:t>
            </a:r>
            <a:r>
              <a:rPr lang="en-US" altLang="zh-HK" dirty="0"/>
              <a:t>USG of </a:t>
            </a:r>
            <a:r>
              <a:rPr lang="en-US" altLang="zh-HK" dirty="0" smtClean="0"/>
              <a:t>right eye was performed</a:t>
            </a:r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53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25171"/>
            <a:ext cx="5184576" cy="46834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724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a/ What is the USG finding(s) ?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b/ What is the diagnosis?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c/ How would you manage the patient? </a:t>
            </a:r>
            <a:endParaRPr lang="en-US" altLang="zh-HK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83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40/M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LBP x few months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No </a:t>
            </a:r>
            <a:r>
              <a:rPr lang="en-US" altLang="zh-HK" dirty="0" err="1" smtClean="0"/>
              <a:t>Hx</a:t>
            </a:r>
            <a:r>
              <a:rPr lang="en-US" altLang="zh-HK" dirty="0" smtClean="0"/>
              <a:t> of injury </a:t>
            </a:r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5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336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60648"/>
            <a:ext cx="5110593" cy="6148937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35" y="332656"/>
            <a:ext cx="5280983" cy="6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a/ What are the x ray findings?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b/ What is the diagnosis?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c/ What associated feature(s) you would look for?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d/ How would you manage the patient?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71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53/ F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Dizziness and vomiting </a:t>
            </a:r>
          </a:p>
          <a:p>
            <a:endParaRPr lang="en-US" altLang="zh-HK" dirty="0" smtClean="0"/>
          </a:p>
          <a:p>
            <a:r>
              <a:rPr lang="en-US" altLang="zh-HK" dirty="0" err="1" smtClean="0"/>
              <a:t>Hx</a:t>
            </a:r>
            <a:r>
              <a:rPr lang="en-US" altLang="zh-HK" dirty="0" smtClean="0"/>
              <a:t> of DM, HT, gallstones , renal impairment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BP 90/54 P 80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362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1648" y="-807472"/>
            <a:ext cx="6408712" cy="854495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57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a/ What are the ECG findings?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b/ What is the diagnosis?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c</a:t>
            </a:r>
            <a:r>
              <a:rPr lang="en-US" altLang="zh-HK" dirty="0"/>
              <a:t>/ How would you manage the patient?</a:t>
            </a:r>
          </a:p>
          <a:p>
            <a:endParaRPr lang="en-US" altLang="zh-HK" dirty="0" smtClean="0"/>
          </a:p>
          <a:p>
            <a:r>
              <a:rPr lang="en-US" altLang="zh-HK" dirty="0"/>
              <a:t>d/ What is the </a:t>
            </a:r>
            <a:r>
              <a:rPr lang="en-US" altLang="zh-HK" dirty="0" smtClean="0"/>
              <a:t>probable underlying </a:t>
            </a:r>
            <a:r>
              <a:rPr lang="en-US" altLang="zh-HK" dirty="0"/>
              <a:t>cause? </a:t>
            </a:r>
          </a:p>
          <a:p>
            <a:endParaRPr lang="en-US" altLang="zh-HK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36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27/F</a:t>
            </a:r>
            <a:r>
              <a:rPr lang="en-US" altLang="zh-HK" dirty="0"/>
              <a:t>, </a:t>
            </a:r>
            <a:r>
              <a:rPr lang="en-US" altLang="zh-HK" dirty="0" smtClean="0"/>
              <a:t>Good Past health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dizziness</a:t>
            </a:r>
            <a:r>
              <a:rPr lang="en-US" altLang="zh-HK" dirty="0"/>
              <a:t>, limbs </a:t>
            </a:r>
            <a:r>
              <a:rPr lang="en-US" altLang="zh-HK" dirty="0" smtClean="0"/>
              <a:t>twitching while on duty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On Arrival </a:t>
            </a:r>
          </a:p>
          <a:p>
            <a:pPr lvl="1"/>
            <a:r>
              <a:rPr lang="en-US" altLang="zh-HK" dirty="0" smtClean="0"/>
              <a:t>GCS E4V1M5</a:t>
            </a:r>
          </a:p>
          <a:p>
            <a:pPr lvl="1"/>
            <a:r>
              <a:rPr lang="en-US" altLang="zh-HK" dirty="0"/>
              <a:t>R eye deviated to Right, </a:t>
            </a:r>
            <a:r>
              <a:rPr lang="en-US" altLang="zh-HK" dirty="0" smtClean="0"/>
              <a:t>drooling </a:t>
            </a:r>
            <a:r>
              <a:rPr lang="en-US" altLang="zh-HK" dirty="0"/>
              <a:t>saliva </a:t>
            </a:r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69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8688"/>
            <a:ext cx="3674368" cy="367436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</p:spPr>
        <p:txBody>
          <a:bodyPr>
            <a:noAutofit/>
          </a:bodyPr>
          <a:lstStyle/>
          <a:p>
            <a:endParaRPr lang="zh-HK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672408" cy="36724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88" y="3305335"/>
            <a:ext cx="3672408" cy="36724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53071"/>
            <a:ext cx="3724672" cy="37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a/ What is the CT finding? </a:t>
            </a:r>
          </a:p>
          <a:p>
            <a:pPr marL="457200" lvl="1" indent="0">
              <a:buNone/>
            </a:pPr>
            <a:r>
              <a:rPr lang="en-US" altLang="zh-HK" dirty="0" smtClean="0"/>
              <a:t>	</a:t>
            </a:r>
            <a:endParaRPr lang="en-US" altLang="zh-HK" dirty="0"/>
          </a:p>
          <a:p>
            <a:r>
              <a:rPr lang="en-US" altLang="zh-HK" dirty="0" smtClean="0"/>
              <a:t>b/ What is the diagnosis?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c/ How would you manage the patient?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25/ M 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S/F with R hand contusion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T+ swelling over radial side of right hand </a:t>
            </a:r>
          </a:p>
          <a:p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910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395536"/>
            <a:ext cx="8064896" cy="898198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952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230</Words>
  <Application>Microsoft Office PowerPoint</Application>
  <PresentationFormat>如螢幕大小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波形</vt:lpstr>
      <vt:lpstr>OSCE Question</vt:lpstr>
      <vt:lpstr>Question 1</vt:lpstr>
      <vt:lpstr>PowerPoint 簡報</vt:lpstr>
      <vt:lpstr>PowerPoint 簡報</vt:lpstr>
      <vt:lpstr>Question 2</vt:lpstr>
      <vt:lpstr>PowerPoint 簡報</vt:lpstr>
      <vt:lpstr>PowerPoint 簡報</vt:lpstr>
      <vt:lpstr>Question 3</vt:lpstr>
      <vt:lpstr>PowerPoint 簡報</vt:lpstr>
      <vt:lpstr>PowerPoint 簡報</vt:lpstr>
      <vt:lpstr>Question 4</vt:lpstr>
      <vt:lpstr>PowerPoint 簡報</vt:lpstr>
      <vt:lpstr>PowerPoint 簡報</vt:lpstr>
      <vt:lpstr>Question 5 </vt:lpstr>
      <vt:lpstr>PowerPoint 簡報</vt:lpstr>
      <vt:lpstr>PowerPoint 簡報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Question</dc:title>
  <dc:creator>Hospital Authority</dc:creator>
  <cp:lastModifiedBy>Hospital Authority</cp:lastModifiedBy>
  <cp:revision>10</cp:revision>
  <dcterms:created xsi:type="dcterms:W3CDTF">2017-05-24T13:18:12Z</dcterms:created>
  <dcterms:modified xsi:type="dcterms:W3CDTF">2017-05-30T09:15:30Z</dcterms:modified>
</cp:coreProperties>
</file>